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9" r:id="rId4"/>
    <p:sldId id="263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6271"/>
    <a:srgbClr val="FFCF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0" d="100"/>
          <a:sy n="110" d="100"/>
        </p:scale>
        <p:origin x="49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D62E8667-1057-B9DD-D2C1-2FC5EB21715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607E83F-4E87-1AA1-C5EF-8C7D600D716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9265AB-47ED-4527-8087-0B5C6772D6FB}" type="datetimeFigureOut">
              <a:rPr lang="pt-BR" smtClean="0"/>
              <a:t>14/09/2022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ADA2338-52B8-620B-35FD-EBCC8827213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65F4D86-6FAE-57E4-92DA-AB67D21F21F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4E645E-F733-4FDA-B94B-047FE6171A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3289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Agrupar 6">
            <a:extLst>
              <a:ext uri="{FF2B5EF4-FFF2-40B4-BE49-F238E27FC236}">
                <a16:creationId xmlns:a16="http://schemas.microsoft.com/office/drawing/2014/main" id="{7987C70C-DD68-C2B0-5042-053F5400E41B}"/>
              </a:ext>
            </a:extLst>
          </p:cNvPr>
          <p:cNvGrpSpPr/>
          <p:nvPr userDrawn="1"/>
        </p:nvGrpSpPr>
        <p:grpSpPr>
          <a:xfrm>
            <a:off x="0" y="-27384"/>
            <a:ext cx="12192000" cy="2664296"/>
            <a:chOff x="0" y="-27384"/>
            <a:chExt cx="12192000" cy="2664296"/>
          </a:xfrm>
        </p:grpSpPr>
        <p:pic>
          <p:nvPicPr>
            <p:cNvPr id="9" name="Imagem 8">
              <a:extLst>
                <a:ext uri="{FF2B5EF4-FFF2-40B4-BE49-F238E27FC236}">
                  <a16:creationId xmlns:a16="http://schemas.microsoft.com/office/drawing/2014/main" id="{8A668A5F-81DC-52EC-E29E-0EDD00B6CA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105" b="14758"/>
            <a:stretch/>
          </p:blipFill>
          <p:spPr>
            <a:xfrm>
              <a:off x="0" y="-27384"/>
              <a:ext cx="12192000" cy="2604434"/>
            </a:xfrm>
            <a:prstGeom prst="rect">
              <a:avLst/>
            </a:prstGeom>
          </p:spPr>
        </p:pic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AC999E7C-977E-B090-B136-16623C01E793}"/>
                </a:ext>
              </a:extLst>
            </p:cNvPr>
            <p:cNvSpPr/>
            <p:nvPr/>
          </p:nvSpPr>
          <p:spPr>
            <a:xfrm>
              <a:off x="0" y="2552758"/>
              <a:ext cx="12192000" cy="84154"/>
            </a:xfrm>
            <a:prstGeom prst="rect">
              <a:avLst/>
            </a:prstGeom>
            <a:solidFill>
              <a:srgbClr val="FFCF05"/>
            </a:solidFill>
            <a:ln>
              <a:noFill/>
            </a:ln>
            <a:effectLst>
              <a:innerShdw blurRad="63500" dist="50800" dir="5400000">
                <a:prstClr val="black">
                  <a:alpha val="14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BE9C195F-F987-8DD3-CDA2-55E310B6FE7E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852936"/>
            <a:ext cx="9144000" cy="1542132"/>
          </a:xfrm>
          <a:effectLst/>
        </p:spPr>
        <p:txBody>
          <a:bodyPr anchor="ctr">
            <a:normAutofit/>
          </a:bodyPr>
          <a:lstStyle>
            <a:lvl1pPr algn="ctr">
              <a:defRPr sz="3200">
                <a:solidFill>
                  <a:srgbClr val="166271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78A181A-ABA9-7DE9-7FC2-6E11D73D0145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1524000" y="4454930"/>
            <a:ext cx="9144000" cy="1655762"/>
          </a:xfrm>
        </p:spPr>
        <p:txBody>
          <a:bodyPr anchor="b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bg2">
                    <a:lumMod val="25000"/>
                  </a:schemeClr>
                </a:solidFill>
                <a:latin typeface="+mn-lt"/>
                <a:cs typeface="Aharoni" panose="02010803020104030203" pitchFamily="2" charset="-79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pt-BR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E8753A1-45B1-D12F-DD13-9B0D82135498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>
          <a:xfrm>
            <a:off x="838200" y="6356349"/>
            <a:ext cx="2743200" cy="365125"/>
          </a:xfrm>
        </p:spPr>
        <p:txBody>
          <a:bodyPr/>
          <a:lstStyle>
            <a:lvl1pPr>
              <a:defRPr>
                <a:latin typeface="+mn-lt"/>
                <a:cs typeface="Aharoni" panose="02010803020104030203" pitchFamily="2" charset="-79"/>
              </a:defRPr>
            </a:lvl1pPr>
          </a:lstStyle>
          <a:p>
            <a:fld id="{3AF2257F-3538-48C3-BA5B-E7853BAA6B1C}" type="datetimeFigureOut">
              <a:rPr lang="pt-BR" smtClean="0"/>
              <a:pPr/>
              <a:t>14/09/2022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B5D6707-5CC7-0C92-7759-CA4AABEF5F60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>
          <a:xfrm>
            <a:off x="4038600" y="6356349"/>
            <a:ext cx="4114800" cy="365125"/>
          </a:xfrm>
        </p:spPr>
        <p:txBody>
          <a:bodyPr/>
          <a:lstStyle>
            <a:lvl1pPr>
              <a:defRPr>
                <a:latin typeface="+mn-lt"/>
                <a:cs typeface="Aharoni" panose="02010803020104030203" pitchFamily="2" charset="-79"/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F206F87-A5D4-157D-54FA-23DFD40BA5ED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  <a:cs typeface="Aharoni" panose="02010803020104030203" pitchFamily="2" charset="-79"/>
              </a:defRPr>
            </a:lvl1pPr>
          </a:lstStyle>
          <a:p>
            <a:fld id="{00949180-B592-450F-B18D-FE4559A7B8D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8897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AF135F-98DB-17C3-566D-791B0C1CD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632"/>
            <a:ext cx="4537720" cy="980955"/>
          </a:xfrm>
        </p:spPr>
        <p:txBody>
          <a:bodyPr>
            <a:normAutofit/>
          </a:bodyPr>
          <a:lstStyle>
            <a:lvl1pPr>
              <a:defRPr sz="2800">
                <a:solidFill>
                  <a:srgbClr val="166271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8A735B1-73DA-EF21-3347-098E1807D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4159"/>
            <a:ext cx="10515600" cy="4825028"/>
          </a:xfrm>
        </p:spPr>
        <p:txBody>
          <a:bodyPr>
            <a:normAutofit/>
          </a:bodyPr>
          <a:lstStyle>
            <a:lvl1pPr marL="0" indent="0">
              <a:buNone/>
              <a:defRPr sz="2400" b="0">
                <a:solidFill>
                  <a:schemeClr val="bg2">
                    <a:lumMod val="25000"/>
                  </a:schemeClr>
                </a:solidFill>
                <a:latin typeface="+mn-lt"/>
                <a:cs typeface="Aharoni" panose="02010803020104030203" pitchFamily="2" charset="-79"/>
              </a:defRPr>
            </a:lvl1pPr>
            <a:lvl2pPr marL="457200" indent="0">
              <a:buNone/>
              <a:defRPr sz="2000" b="0">
                <a:solidFill>
                  <a:schemeClr val="bg2">
                    <a:lumMod val="25000"/>
                  </a:schemeClr>
                </a:solidFill>
                <a:latin typeface="+mn-lt"/>
                <a:cs typeface="Aharoni" panose="02010803020104030203" pitchFamily="2" charset="-79"/>
              </a:defRPr>
            </a:lvl2pPr>
            <a:lvl3pPr marL="914400" indent="0">
              <a:buNone/>
              <a:defRPr sz="1800" b="0">
                <a:solidFill>
                  <a:schemeClr val="bg2">
                    <a:lumMod val="25000"/>
                  </a:schemeClr>
                </a:solidFill>
                <a:latin typeface="+mn-lt"/>
                <a:cs typeface="Aharoni" panose="02010803020104030203" pitchFamily="2" charset="-79"/>
              </a:defRPr>
            </a:lvl3pPr>
            <a:lvl4pPr marL="1371600" indent="0">
              <a:buNone/>
              <a:defRPr sz="1600" b="0">
                <a:solidFill>
                  <a:schemeClr val="bg2">
                    <a:lumMod val="25000"/>
                  </a:schemeClr>
                </a:solidFill>
                <a:latin typeface="+mn-lt"/>
                <a:cs typeface="Aharoni" panose="02010803020104030203" pitchFamily="2" charset="-79"/>
              </a:defRPr>
            </a:lvl4pPr>
            <a:lvl5pPr marL="1828800" indent="0">
              <a:buNone/>
              <a:defRPr sz="1600" b="0">
                <a:solidFill>
                  <a:schemeClr val="bg2">
                    <a:lumMod val="25000"/>
                  </a:schemeClr>
                </a:solidFill>
                <a:latin typeface="+mn-lt"/>
                <a:cs typeface="Aharoni" panose="02010803020104030203" pitchFamily="2" charset="-79"/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DE0D92D-9377-006F-7436-D84FE40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  <a:cs typeface="Aharoni" panose="02010803020104030203" pitchFamily="2" charset="-79"/>
              </a:defRPr>
            </a:lvl1pPr>
          </a:lstStyle>
          <a:p>
            <a:fld id="{3AF2257F-3538-48C3-BA5B-E7853BAA6B1C}" type="datetimeFigureOut">
              <a:rPr lang="pt-BR" smtClean="0"/>
              <a:pPr/>
              <a:t>14/09/2022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8AB78FA-71DD-14A5-49C9-43628ED7B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cs typeface="Aharoni" panose="02010803020104030203" pitchFamily="2" charset="-79"/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6343ECF-EAE5-ED3B-EF93-3433BFD2D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  <a:cs typeface="Aharoni" panose="02010803020104030203" pitchFamily="2" charset="-79"/>
              </a:defRPr>
            </a:lvl1pPr>
          </a:lstStyle>
          <a:p>
            <a:fld id="{00949180-B592-450F-B18D-FE4559A7B8D5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17" name="Agrupar 16">
            <a:extLst>
              <a:ext uri="{FF2B5EF4-FFF2-40B4-BE49-F238E27FC236}">
                <a16:creationId xmlns:a16="http://schemas.microsoft.com/office/drawing/2014/main" id="{F372515F-DBB7-612A-6F67-445C0DDD09D3}"/>
              </a:ext>
            </a:extLst>
          </p:cNvPr>
          <p:cNvGrpSpPr/>
          <p:nvPr userDrawn="1"/>
        </p:nvGrpSpPr>
        <p:grpSpPr>
          <a:xfrm>
            <a:off x="5447928" y="-84308"/>
            <a:ext cx="6644401" cy="1377391"/>
            <a:chOff x="5447928" y="-84308"/>
            <a:chExt cx="6644401" cy="1377391"/>
          </a:xfrm>
        </p:grpSpPr>
        <p:pic>
          <p:nvPicPr>
            <p:cNvPr id="10" name="Espaço Reservado para Conteúdo 8">
              <a:extLst>
                <a:ext uri="{FF2B5EF4-FFF2-40B4-BE49-F238E27FC236}">
                  <a16:creationId xmlns:a16="http://schemas.microsoft.com/office/drawing/2014/main" id="{08625663-5FB7-1DD0-D03E-444C05E5E2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7928" y="-84308"/>
              <a:ext cx="1315809" cy="1341684"/>
            </a:xfrm>
            <a:prstGeom prst="rect">
              <a:avLst/>
            </a:prstGeom>
            <a:ln>
              <a:noFill/>
            </a:ln>
            <a:effectLst>
              <a:outerShdw blurRad="292100" dist="139700" dir="2700000" sx="90000" sy="9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1" name="Imagem 10">
              <a:extLst>
                <a:ext uri="{FF2B5EF4-FFF2-40B4-BE49-F238E27FC236}">
                  <a16:creationId xmlns:a16="http://schemas.microsoft.com/office/drawing/2014/main" id="{E78B787E-8801-BCCD-FED5-AA8E90D781F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40016" y="16778"/>
              <a:ext cx="4896544" cy="1276305"/>
            </a:xfrm>
            <a:prstGeom prst="rect">
              <a:avLst/>
            </a:prstGeom>
          </p:spPr>
        </p:pic>
        <p:pic>
          <p:nvPicPr>
            <p:cNvPr id="12" name="Imagem 11">
              <a:extLst>
                <a:ext uri="{FF2B5EF4-FFF2-40B4-BE49-F238E27FC236}">
                  <a16:creationId xmlns:a16="http://schemas.microsoft.com/office/drawing/2014/main" id="{3586966B-E003-0427-22AF-9A97FF84914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76520" y="205123"/>
              <a:ext cx="1315809" cy="631589"/>
            </a:xfrm>
            <a:prstGeom prst="rect">
              <a:avLst/>
            </a:prstGeom>
          </p:spPr>
        </p:pic>
      </p:grpSp>
      <p:sp>
        <p:nvSpPr>
          <p:cNvPr id="13" name="Retângulo 12">
            <a:extLst>
              <a:ext uri="{FF2B5EF4-FFF2-40B4-BE49-F238E27FC236}">
                <a16:creationId xmlns:a16="http://schemas.microsoft.com/office/drawing/2014/main" id="{C149F449-EACD-482D-5EFE-8365F278C287}"/>
              </a:ext>
            </a:extLst>
          </p:cNvPr>
          <p:cNvSpPr/>
          <p:nvPr userDrawn="1"/>
        </p:nvSpPr>
        <p:spPr>
          <a:xfrm>
            <a:off x="-1" y="1192153"/>
            <a:ext cx="12192001" cy="65223"/>
          </a:xfrm>
          <a:prstGeom prst="rect">
            <a:avLst/>
          </a:prstGeom>
          <a:solidFill>
            <a:srgbClr val="FFCF05"/>
          </a:solidFill>
          <a:ln>
            <a:noFill/>
          </a:ln>
          <a:effectLst>
            <a:innerShdw blurRad="63500" dist="50800" dir="5400000">
              <a:prstClr val="black">
                <a:alpha val="14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813154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7038B43-2A7B-5763-5DFA-9505DF770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257F-3538-48C3-BA5B-E7853BAA6B1C}" type="datetimeFigureOut">
              <a:rPr lang="pt-BR" smtClean="0"/>
              <a:t>14/09/2022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C886E3A-871C-459E-FF60-2A53B48A0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923C604-BB10-255E-9D65-2E849D78B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9180-B592-450F-B18D-FE4559A7B8D5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997837D4-BFF7-6249-4AA1-C4FCD926A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632"/>
            <a:ext cx="4537720" cy="980955"/>
          </a:xfrm>
        </p:spPr>
        <p:txBody>
          <a:bodyPr>
            <a:normAutofit/>
          </a:bodyPr>
          <a:lstStyle>
            <a:lvl1pPr>
              <a:defRPr sz="2800">
                <a:solidFill>
                  <a:srgbClr val="166271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endParaRPr lang="pt-BR" dirty="0"/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38979EB9-2402-9F4C-6254-B20C744C52A0}"/>
              </a:ext>
            </a:extLst>
          </p:cNvPr>
          <p:cNvGrpSpPr/>
          <p:nvPr userDrawn="1"/>
        </p:nvGrpSpPr>
        <p:grpSpPr>
          <a:xfrm>
            <a:off x="5447928" y="-84308"/>
            <a:ext cx="6644401" cy="1377391"/>
            <a:chOff x="5447928" y="-84308"/>
            <a:chExt cx="6644401" cy="1377391"/>
          </a:xfrm>
        </p:grpSpPr>
        <p:pic>
          <p:nvPicPr>
            <p:cNvPr id="8" name="Espaço Reservado para Conteúdo 8">
              <a:extLst>
                <a:ext uri="{FF2B5EF4-FFF2-40B4-BE49-F238E27FC236}">
                  <a16:creationId xmlns:a16="http://schemas.microsoft.com/office/drawing/2014/main" id="{ED252E3D-4C84-4BEC-8754-3B6217E00EF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7928" y="-84308"/>
              <a:ext cx="1315809" cy="1341684"/>
            </a:xfrm>
            <a:prstGeom prst="rect">
              <a:avLst/>
            </a:prstGeom>
            <a:ln>
              <a:noFill/>
            </a:ln>
            <a:effectLst>
              <a:outerShdw blurRad="292100" dist="139700" dir="2700000" sx="90000" sy="9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9" name="Imagem 8">
              <a:extLst>
                <a:ext uri="{FF2B5EF4-FFF2-40B4-BE49-F238E27FC236}">
                  <a16:creationId xmlns:a16="http://schemas.microsoft.com/office/drawing/2014/main" id="{BA83A7D4-9693-34FC-D880-9059D6EEF07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40016" y="16778"/>
              <a:ext cx="4896544" cy="1276305"/>
            </a:xfrm>
            <a:prstGeom prst="rect">
              <a:avLst/>
            </a:prstGeom>
          </p:spPr>
        </p:pic>
        <p:pic>
          <p:nvPicPr>
            <p:cNvPr id="10" name="Imagem 9">
              <a:extLst>
                <a:ext uri="{FF2B5EF4-FFF2-40B4-BE49-F238E27FC236}">
                  <a16:creationId xmlns:a16="http://schemas.microsoft.com/office/drawing/2014/main" id="{F0168F82-EFD0-714A-A344-BB8BDD8BAD7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76520" y="205123"/>
              <a:ext cx="1315809" cy="631589"/>
            </a:xfrm>
            <a:prstGeom prst="rect">
              <a:avLst/>
            </a:prstGeom>
          </p:spPr>
        </p:pic>
      </p:grpSp>
      <p:sp>
        <p:nvSpPr>
          <p:cNvPr id="11" name="Retângulo 10">
            <a:extLst>
              <a:ext uri="{FF2B5EF4-FFF2-40B4-BE49-F238E27FC236}">
                <a16:creationId xmlns:a16="http://schemas.microsoft.com/office/drawing/2014/main" id="{C44AAC17-01DD-C815-F326-35B55B547C3A}"/>
              </a:ext>
            </a:extLst>
          </p:cNvPr>
          <p:cNvSpPr/>
          <p:nvPr userDrawn="1"/>
        </p:nvSpPr>
        <p:spPr>
          <a:xfrm>
            <a:off x="1" y="1192153"/>
            <a:ext cx="12192000" cy="65223"/>
          </a:xfrm>
          <a:prstGeom prst="rect">
            <a:avLst/>
          </a:prstGeom>
          <a:solidFill>
            <a:srgbClr val="FFCF05"/>
          </a:solidFill>
          <a:ln>
            <a:noFill/>
          </a:ln>
          <a:effectLst>
            <a:innerShdw blurRad="63500" dist="50800" dir="5400000">
              <a:prstClr val="black">
                <a:alpha val="14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621124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7038B43-2A7B-5763-5DFA-9505DF770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257F-3538-48C3-BA5B-E7853BAA6B1C}" type="datetimeFigureOut">
              <a:rPr lang="pt-BR" smtClean="0"/>
              <a:t>14/09/2022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C886E3A-871C-459E-FF60-2A53B48A0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923C604-BB10-255E-9D65-2E849D78B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9180-B592-450F-B18D-FE4559A7B8D5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997837D4-BFF7-6249-4AA1-C4FCD926A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632"/>
            <a:ext cx="4537720" cy="980955"/>
          </a:xfrm>
        </p:spPr>
        <p:txBody>
          <a:bodyPr>
            <a:normAutofit/>
          </a:bodyPr>
          <a:lstStyle>
            <a:lvl1pPr>
              <a:defRPr sz="2800">
                <a:solidFill>
                  <a:srgbClr val="166271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endParaRPr lang="pt-BR" dirty="0"/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38979EB9-2402-9F4C-6254-B20C744C52A0}"/>
              </a:ext>
            </a:extLst>
          </p:cNvPr>
          <p:cNvGrpSpPr/>
          <p:nvPr userDrawn="1"/>
        </p:nvGrpSpPr>
        <p:grpSpPr>
          <a:xfrm>
            <a:off x="5447928" y="-84308"/>
            <a:ext cx="6644401" cy="1377391"/>
            <a:chOff x="5447928" y="-84308"/>
            <a:chExt cx="6644401" cy="1377391"/>
          </a:xfrm>
        </p:grpSpPr>
        <p:pic>
          <p:nvPicPr>
            <p:cNvPr id="8" name="Espaço Reservado para Conteúdo 8">
              <a:extLst>
                <a:ext uri="{FF2B5EF4-FFF2-40B4-BE49-F238E27FC236}">
                  <a16:creationId xmlns:a16="http://schemas.microsoft.com/office/drawing/2014/main" id="{ED252E3D-4C84-4BEC-8754-3B6217E00EF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7928" y="-84308"/>
              <a:ext cx="1315809" cy="1341684"/>
            </a:xfrm>
            <a:prstGeom prst="rect">
              <a:avLst/>
            </a:prstGeom>
            <a:ln>
              <a:noFill/>
            </a:ln>
            <a:effectLst>
              <a:outerShdw blurRad="292100" dist="139700" dir="2700000" sx="90000" sy="9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9" name="Imagem 8">
              <a:extLst>
                <a:ext uri="{FF2B5EF4-FFF2-40B4-BE49-F238E27FC236}">
                  <a16:creationId xmlns:a16="http://schemas.microsoft.com/office/drawing/2014/main" id="{BA83A7D4-9693-34FC-D880-9059D6EEF07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40016" y="16778"/>
              <a:ext cx="4896544" cy="1276305"/>
            </a:xfrm>
            <a:prstGeom prst="rect">
              <a:avLst/>
            </a:prstGeom>
          </p:spPr>
        </p:pic>
        <p:pic>
          <p:nvPicPr>
            <p:cNvPr id="10" name="Imagem 9">
              <a:extLst>
                <a:ext uri="{FF2B5EF4-FFF2-40B4-BE49-F238E27FC236}">
                  <a16:creationId xmlns:a16="http://schemas.microsoft.com/office/drawing/2014/main" id="{F0168F82-EFD0-714A-A344-BB8BDD8BAD7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76520" y="205123"/>
              <a:ext cx="1315809" cy="631589"/>
            </a:xfrm>
            <a:prstGeom prst="rect">
              <a:avLst/>
            </a:prstGeom>
          </p:spPr>
        </p:pic>
      </p:grpSp>
      <p:sp>
        <p:nvSpPr>
          <p:cNvPr id="11" name="Retângulo 10">
            <a:extLst>
              <a:ext uri="{FF2B5EF4-FFF2-40B4-BE49-F238E27FC236}">
                <a16:creationId xmlns:a16="http://schemas.microsoft.com/office/drawing/2014/main" id="{C44AAC17-01DD-C815-F326-35B55B547C3A}"/>
              </a:ext>
            </a:extLst>
          </p:cNvPr>
          <p:cNvSpPr/>
          <p:nvPr userDrawn="1"/>
        </p:nvSpPr>
        <p:spPr>
          <a:xfrm>
            <a:off x="1" y="1192153"/>
            <a:ext cx="12192000" cy="65223"/>
          </a:xfrm>
          <a:prstGeom prst="rect">
            <a:avLst/>
          </a:prstGeom>
          <a:solidFill>
            <a:srgbClr val="FFCF05"/>
          </a:solidFill>
          <a:ln>
            <a:noFill/>
          </a:ln>
          <a:effectLst>
            <a:innerShdw blurRad="63500" dist="50800" dir="5400000">
              <a:prstClr val="black">
                <a:alpha val="14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Espaço Reservado para Imagem 11">
            <a:extLst>
              <a:ext uri="{FF2B5EF4-FFF2-40B4-BE49-F238E27FC236}">
                <a16:creationId xmlns:a16="http://schemas.microsoft.com/office/drawing/2014/main" id="{1DC28A0E-6864-AFD0-BD64-232C0259E7B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9416" y="1628800"/>
            <a:ext cx="5184576" cy="460851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3" name="Espaço Reservado para Imagem 11">
            <a:extLst>
              <a:ext uri="{FF2B5EF4-FFF2-40B4-BE49-F238E27FC236}">
                <a16:creationId xmlns:a16="http://schemas.microsoft.com/office/drawing/2014/main" id="{9AFD989F-94C9-6691-272A-C53685A1803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68008" y="1628800"/>
            <a:ext cx="5184576" cy="460851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72857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0936BAD-022B-AD52-4A8B-FAD1F28DA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649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04CC783-D061-1E8F-1B48-595E528034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60109A8-5574-6B29-9CF8-B330B64521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2257F-3538-48C3-BA5B-E7853BAA6B1C}" type="datetimeFigureOut">
              <a:rPr lang="pt-BR" smtClean="0"/>
              <a:t>14/09/2022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7B532F-8DCD-2F6F-D84B-759A61AA07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8E2F8E6-6D8A-7B34-3E9F-AB2D1CDF3A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49180-B592-450F-B18D-FE4559A7B8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24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166271"/>
          </a:solidFill>
          <a:latin typeface="Aharoni" panose="02010803020104030203" pitchFamily="2" charset="-79"/>
          <a:ea typeface="+mj-ea"/>
          <a:cs typeface="Aharoni" panose="02010803020104030203" pitchFamily="2" charset="-79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b="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b="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b="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257521-3D63-0336-BF66-E0CC8AD535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[TÍTULO DO TRABALHO/RELATO]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2B0B3E3A-3C13-B6CC-2E72-FD7635A94A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[Digite aqui os nomes dos autores, com respectivas afiliações institucionais</a:t>
            </a:r>
          </a:p>
          <a:p>
            <a:r>
              <a:rPr lang="pt-BR" dirty="0"/>
              <a:t>Cada nome deve ocupar uma linha e estar alinhado à direita]</a:t>
            </a:r>
          </a:p>
        </p:txBody>
      </p:sp>
    </p:spTree>
    <p:extLst>
      <p:ext uri="{BB962C8B-B14F-4D97-AF65-F5344CB8AC3E}">
        <p14:creationId xmlns:p14="http://schemas.microsoft.com/office/powerpoint/2010/main" val="4232232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4BDE83-E6F9-E3DE-9610-9B9E85568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[INDRODUÇÃO]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4CAB289-BF15-3217-22A0-D9D9F6F71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5408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4BDE83-E6F9-E3DE-9610-9B9E85568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[MÉTODOS/RELATO]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45AE671-C4DC-1290-A77F-080BDB359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7125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27D6AFF4-DBC9-E385-8E42-A7537D7C6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[MÉTODOS/RELATO]</a:t>
            </a:r>
          </a:p>
        </p:txBody>
      </p:sp>
    </p:spTree>
    <p:extLst>
      <p:ext uri="{BB962C8B-B14F-4D97-AF65-F5344CB8AC3E}">
        <p14:creationId xmlns:p14="http://schemas.microsoft.com/office/powerpoint/2010/main" val="1067184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4BDE83-E6F9-E3DE-9610-9B9E85568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[DISCUSSÃO]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62108A5-B771-ADF1-3122-A4293046A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2419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4BDE83-E6F9-E3DE-9610-9B9E85568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[CONSIDERAÇÕES FINAIS]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5AAF581-FA91-7C8E-EA8F-6A3BFDC33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1939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257521-3D63-0336-BF66-E0CC8AD535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[Agradecimentos/Suporte Financeiro]</a:t>
            </a:r>
          </a:p>
        </p:txBody>
      </p:sp>
      <p:sp>
        <p:nvSpPr>
          <p:cNvPr id="4" name="Subtítulo 3">
            <a:extLst>
              <a:ext uri="{FF2B5EF4-FFF2-40B4-BE49-F238E27FC236}">
                <a16:creationId xmlns:a16="http://schemas.microsoft.com/office/drawing/2014/main" id="{B02759AD-225B-BB64-19AA-B940901BA6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2813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380707-D52D-959F-E556-06AE50BC0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[REFERÊNCIAS]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6685E250-FDA9-E531-9B38-A3E6EA022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57898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</TotalTime>
  <Words>60</Words>
  <Application>Microsoft Office PowerPoint</Application>
  <PresentationFormat>Widescreen</PresentationFormat>
  <Paragraphs>10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Aharoni</vt:lpstr>
      <vt:lpstr>Arial</vt:lpstr>
      <vt:lpstr>Calibri</vt:lpstr>
      <vt:lpstr>Tema do Office</vt:lpstr>
      <vt:lpstr>[TÍTULO DO TRABALHO/RELATO]</vt:lpstr>
      <vt:lpstr>[INDRODUÇÃO]</vt:lpstr>
      <vt:lpstr>[MÉTODOS/RELATO]</vt:lpstr>
      <vt:lpstr>[MÉTODOS/RELATO]</vt:lpstr>
      <vt:lpstr>[DISCUSSÃO]</vt:lpstr>
      <vt:lpstr>[CONSIDERAÇÕES FINAIS]</vt:lpstr>
      <vt:lpstr>[Agradecimentos/Suporte Financeiro]</vt:lpstr>
      <vt:lpstr>[REFERÊNCIAS]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MRSN</dc:creator>
  <cp:lastModifiedBy>Renata Nogueira</cp:lastModifiedBy>
  <cp:revision>32</cp:revision>
  <dcterms:created xsi:type="dcterms:W3CDTF">2022-09-12T15:00:13Z</dcterms:created>
  <dcterms:modified xsi:type="dcterms:W3CDTF">2022-09-14T13:19:01Z</dcterms:modified>
</cp:coreProperties>
</file>